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0EACD9-884B-D610-0A5D-01281F630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3FB6AE-803C-9518-C88A-9B343B10E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1516AA-6B97-7655-2DE4-D754104C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DF9229-CDD8-2231-95D6-520ADCFF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622B0F-0E77-9515-8B8D-B8598F1B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02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94CA8-72AD-C92D-2AF8-78B10C7F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B84E2E-4E44-3EC6-E2F9-02B01F3EF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02C880-D91F-C1D0-F5AF-8A984E8E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AB4900-A982-62E2-1D2E-79794C8B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5A0233-C22A-AFC8-1D4A-02A49E24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28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2226094-3270-D6C2-C971-60703A423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930CCF-3690-FA5C-3AAD-2363B6855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6A3C8B-3DED-351A-8CD8-D32C0BCD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32D462-F473-971D-E3E7-CD2DE751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2AC358-A0F2-D772-7D29-04E2122D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8B9AE-8462-82E5-48CD-BB1464AAD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4FCEED-E061-E7CF-C775-81FEA2450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1F50F6-68D1-FBF0-0BE7-B7BD66B7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853703-EA70-02CE-23FE-FD0FB0DF8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B224AC-49E2-737F-F1A0-E080B40C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71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4A7447-C5BA-B28B-4E5A-2290975EE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117AF2-484D-3EE6-9C6D-C97E74923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478209-701A-776E-69D8-CCAF5E90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5E43D7-292D-A0B7-29AF-5F39FC8F3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D49628-FDA0-26B6-0347-467A68EE2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93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96970F-33E9-16AF-C0DB-4423CBD7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044146-D853-2FB9-2423-5ACB9BD5D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EDA996-9B79-DB2A-E32D-88589A283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14678D-ECB7-CB94-08F8-1CA07A60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9E03FC-3EEB-4E9D-748F-BC1C461E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B1FAF0-2CE1-2C7F-96EC-3C82587C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22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C4F74A-9C44-B02A-4E74-BAB36D3B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C73639-158E-F554-07DE-DA7EBB3BB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9ADF11-8596-C572-48F2-A0069AA7C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D782F1-00D6-FCC8-3DE2-0FF7FA937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DAF354-2852-6615-CD8E-08381E257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77DF36E-E042-A957-1D84-5A24090E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CDE21C-C796-93B6-C211-E9FE0B19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7C5058-719E-4CA6-07DF-CBAA54754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56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2216B-2973-15C8-7E8C-CAE856730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8E33E7-EC70-B154-CCB2-4A731C50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7961F6-20C4-ECFA-D132-728BCA91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6B3776-4F20-7220-A133-793C7BE0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17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8C8210-1AED-223F-E28A-B4D632CAD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B59559-95A3-8AC4-E7EC-D2E39F747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738BAD-E4B7-0D83-CCF5-ED03736A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CAED19-8CB8-38BD-0F13-615747830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7DA045-E7CC-9E66-BEE6-D6647D7F8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C5D0C4-6554-EF24-7648-6AEDECE73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B47B4F-912A-13F2-5AB0-2294623E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8FE276-8E30-C1FE-80C9-550E138D5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313C18-5765-F3F9-69C7-E18B872E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57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933600-7FF5-FCC6-DDF2-F07B2854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FD8E4D9-DFA2-72BA-45E2-46CCC1DDF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51A1A8-1F0A-58DB-CEFB-B61F42D1C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B70AB3-46A3-EE78-88F8-6DE3465F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804200-9124-4DD5-EBD4-3FBC270C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578E07-531B-D061-D47C-6D1E5A74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93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1223711-B279-BBDB-83AF-DFDF43022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96DEC0-AFFF-0748-CDE3-A79835AE0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6F19AD-62D0-6C9B-177A-A3C10B5EF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E8221-FD7F-492E-9D64-601A3E92CB01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C72C2B-D5E7-B5A6-3EFD-4A1C53542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5EF8F9-4210-6197-8561-0C6E166D1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04DFE-87F2-4DE6-AEDD-D8638463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6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024910-C656-F73C-F3FA-C57670E3E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635"/>
            <a:ext cx="9144000" cy="1494857"/>
          </a:xfrm>
          <a:solidFill>
            <a:srgbClr val="00AC97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</a:rPr>
              <a:t>第</a:t>
            </a:r>
            <a:r>
              <a:rPr lang="ja-JP" altLang="en-US" sz="2800" b="1" dirty="0">
                <a:solidFill>
                  <a:schemeClr val="bg1"/>
                </a:solidFill>
              </a:rPr>
              <a:t>６回フレッシャーズ・カンファランス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2800" b="1" dirty="0">
                <a:solidFill>
                  <a:schemeClr val="bg1"/>
                </a:solidFill>
              </a:rPr>
              <a:t>利益相反の開示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900" b="1" dirty="0">
                <a:solidFill>
                  <a:schemeClr val="bg1"/>
                </a:solidFill>
              </a:rPr>
              <a:t>　　　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2800" dirty="0">
                <a:solidFill>
                  <a:srgbClr val="FFFF00"/>
                </a:solidFill>
              </a:rPr>
              <a:t>筆頭発表者名：〇〇 〇〇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55AB69-1309-9642-D0B5-7A6F31D17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0491"/>
            <a:ext cx="9144000" cy="399187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800" b="1" dirty="0"/>
              <a:t>　　</a:t>
            </a:r>
            <a:endParaRPr kumimoji="1" lang="en-US" altLang="ja-JP" sz="800" b="1" dirty="0"/>
          </a:p>
          <a:p>
            <a:r>
              <a:rPr kumimoji="1" lang="ja-JP" altLang="en-US" b="1" dirty="0"/>
              <a:t>私の</a:t>
            </a:r>
            <a:r>
              <a:rPr lang="ja-JP" altLang="en-US" b="1" dirty="0"/>
              <a:t>今回の演題に関連して</a:t>
            </a:r>
            <a:endParaRPr lang="en-US" altLang="ja-JP" b="1" dirty="0"/>
          </a:p>
          <a:p>
            <a:r>
              <a:rPr kumimoji="1" lang="ja-JP" altLang="en-US" b="1" dirty="0"/>
              <a:t>開示すべき利益相反は以下のとおりです。</a:t>
            </a:r>
            <a:endParaRPr kumimoji="1" lang="en-US" altLang="ja-JP" b="1" dirty="0"/>
          </a:p>
          <a:p>
            <a:pPr>
              <a:lnSpc>
                <a:spcPct val="60000"/>
              </a:lnSpc>
            </a:pPr>
            <a:endParaRPr kumimoji="1" lang="en-US" altLang="ja-JP" sz="800" b="1" dirty="0"/>
          </a:p>
          <a:p>
            <a:pPr algn="l"/>
            <a:r>
              <a:rPr lang="ja-JP" altLang="en-US" sz="2000" dirty="0"/>
              <a:t>　　　研究費：〇〇製薬、</a:t>
            </a:r>
            <a:r>
              <a:rPr lang="en-US" altLang="ja-JP" sz="2000" dirty="0"/>
              <a:t>××</a:t>
            </a:r>
            <a:r>
              <a:rPr lang="ja-JP" altLang="en-US" sz="2000" dirty="0"/>
              <a:t>薬品工業、□□株式会社</a:t>
            </a:r>
            <a:endParaRPr lang="en-US" altLang="ja-JP" sz="2000" dirty="0"/>
          </a:p>
          <a:p>
            <a:pPr algn="l"/>
            <a:r>
              <a:rPr kumimoji="1" lang="ja-JP" altLang="en-US" sz="2000" dirty="0"/>
              <a:t>　　　役員・顧問職：</a:t>
            </a:r>
            <a:r>
              <a:rPr kumimoji="1" lang="en-US" altLang="ja-JP" sz="2000" dirty="0"/>
              <a:t>××</a:t>
            </a:r>
            <a:r>
              <a:rPr kumimoji="1" lang="ja-JP" altLang="en-US" sz="2000" dirty="0"/>
              <a:t>社</a:t>
            </a:r>
            <a:endParaRPr kumimoji="1" lang="en-US" altLang="ja-JP" sz="2000" dirty="0"/>
          </a:p>
          <a:p>
            <a:pPr algn="l"/>
            <a:r>
              <a:rPr kumimoji="1" lang="ja-JP" altLang="en-US" sz="2000" dirty="0"/>
              <a:t>　　　株：△△株式会社</a:t>
            </a:r>
            <a:endParaRPr kumimoji="1" lang="en-US" altLang="ja-JP" sz="2000" dirty="0"/>
          </a:p>
          <a:p>
            <a:pPr algn="l"/>
            <a:r>
              <a:rPr lang="ja-JP" altLang="en-US" sz="2000" dirty="0"/>
              <a:t>　　　特許使用料</a:t>
            </a:r>
            <a:endParaRPr lang="en-US" altLang="ja-JP" sz="2000" dirty="0"/>
          </a:p>
          <a:p>
            <a:pPr algn="l"/>
            <a:r>
              <a:rPr kumimoji="1" lang="ja-JP" altLang="en-US" sz="2000" dirty="0"/>
              <a:t>　　　講演料：〇〇製薬、</a:t>
            </a:r>
            <a:r>
              <a:rPr kumimoji="1" lang="en-US" altLang="ja-JP" sz="2000" dirty="0"/>
              <a:t>××</a:t>
            </a:r>
            <a:r>
              <a:rPr kumimoji="1" lang="ja-JP" altLang="en-US" sz="2000" dirty="0"/>
              <a:t>薬品</a:t>
            </a:r>
            <a:endParaRPr kumimoji="1" lang="en-US" altLang="ja-JP" sz="2000" dirty="0"/>
          </a:p>
          <a:p>
            <a:pPr algn="l"/>
            <a:r>
              <a:rPr lang="ja-JP" altLang="en-US" sz="2000" dirty="0"/>
              <a:t>　　　寄付講座：△△製薬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62107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024910-C656-F73C-F3FA-C57670E3E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635"/>
            <a:ext cx="9144000" cy="1494857"/>
          </a:xfrm>
          <a:solidFill>
            <a:srgbClr val="00AC97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</a:rPr>
              <a:t>第</a:t>
            </a:r>
            <a:r>
              <a:rPr lang="ja-JP" altLang="en-US" sz="2800" b="1" dirty="0">
                <a:solidFill>
                  <a:schemeClr val="bg1"/>
                </a:solidFill>
              </a:rPr>
              <a:t>６回フレッシャーズ・カンファランス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2800" b="1" dirty="0">
                <a:solidFill>
                  <a:schemeClr val="bg1"/>
                </a:solidFill>
              </a:rPr>
              <a:t>利益相反の開示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900" b="1" dirty="0">
                <a:solidFill>
                  <a:schemeClr val="bg1"/>
                </a:solidFill>
              </a:rPr>
              <a:t>　　　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ja-JP" altLang="en-US" sz="2800" dirty="0">
                <a:solidFill>
                  <a:srgbClr val="FFFF00"/>
                </a:solidFill>
              </a:rPr>
              <a:t>筆頭発表者名：〇〇 〇〇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55AB69-1309-9642-D0B5-7A6F31D17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0491"/>
            <a:ext cx="9144000" cy="399187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800" b="1" dirty="0"/>
              <a:t>　　</a:t>
            </a:r>
            <a:endParaRPr kumimoji="1" lang="en-US" altLang="ja-JP" sz="800" b="1" dirty="0"/>
          </a:p>
          <a:p>
            <a:endParaRPr kumimoji="1" lang="en-US" altLang="ja-JP" sz="3200" b="1" dirty="0"/>
          </a:p>
          <a:p>
            <a:r>
              <a:rPr lang="ja-JP" altLang="en-US" sz="1200" b="1" dirty="0"/>
              <a:t>　　</a:t>
            </a:r>
            <a:endParaRPr lang="en-US" altLang="ja-JP" sz="1200" b="1" dirty="0"/>
          </a:p>
          <a:p>
            <a:r>
              <a:rPr kumimoji="1" lang="ja-JP" altLang="en-US" sz="3200" b="1" dirty="0"/>
              <a:t>私は今回の演題に関連して、</a:t>
            </a:r>
            <a:endParaRPr kumimoji="1" lang="en-US" altLang="ja-JP" sz="3200" b="1" dirty="0"/>
          </a:p>
          <a:p>
            <a:r>
              <a:rPr lang="ja-JP" altLang="en-US" sz="3200" b="1" dirty="0"/>
              <a:t>開示すべき利益相反はありません。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924654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120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第６回フレッシャーズ・カンファランス 利益相反の開示 　　　 筆頭発表者名：〇〇 〇〇</vt:lpstr>
      <vt:lpstr>第６回フレッシャーズ・カンファランス 利益相反の開示 　　　 筆頭発表者名：〇〇 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第６回フレッシャーズ・カンファランス 利益相反の開示 　　　 筆頭発表者名：〇〇 〇〇</dc:title>
  <dc:creator>花田 知樹</dc:creator>
  <cp:lastModifiedBy>花田 知樹</cp:lastModifiedBy>
  <cp:revision>3</cp:revision>
  <dcterms:created xsi:type="dcterms:W3CDTF">2023-05-24T00:58:32Z</dcterms:created>
  <dcterms:modified xsi:type="dcterms:W3CDTF">2023-05-25T07:48:09Z</dcterms:modified>
</cp:coreProperties>
</file>